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5" r:id="rId6"/>
    <p:sldId id="296" r:id="rId7"/>
    <p:sldId id="307" r:id="rId8"/>
    <p:sldId id="308" r:id="rId9"/>
    <p:sldId id="297" r:id="rId10"/>
    <p:sldId id="303" r:id="rId11"/>
    <p:sldId id="309" r:id="rId12"/>
    <p:sldId id="298" r:id="rId13"/>
    <p:sldId id="299" r:id="rId14"/>
    <p:sldId id="300" r:id="rId15"/>
    <p:sldId id="301" r:id="rId16"/>
    <p:sldId id="302" r:id="rId17"/>
    <p:sldId id="306" r:id="rId18"/>
    <p:sldId id="304" r:id="rId19"/>
    <p:sldId id="3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2260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edagna Akhil" initials="VA" lastIdx="1" clrIdx="0">
    <p:extLst>
      <p:ext uri="{19B8F6BF-5375-455C-9EA6-DF929625EA0E}">
        <p15:presenceInfo xmlns:p15="http://schemas.microsoft.com/office/powerpoint/2012/main" userId="ff944ae0040a12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3" d="100"/>
          <a:sy n="73" d="100"/>
        </p:scale>
        <p:origin x="404" y="36"/>
      </p:cViewPr>
      <p:guideLst>
        <p:guide orient="horz" pos="2160"/>
        <p:guide orient="horz" pos="22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dagna Akhil" userId="ff944ae0040a1235" providerId="LiveId" clId="{B5604EB4-6D94-4FEF-AA91-C1F891E96AAE}"/>
    <pc:docChg chg="undo custSel addSld delSld modSld sldOrd">
      <pc:chgData name="Vedagna Akhil" userId="ff944ae0040a1235" providerId="LiveId" clId="{B5604EB4-6D94-4FEF-AA91-C1F891E96AAE}" dt="2021-12-03T16:50:00.532" v="454"/>
      <pc:docMkLst>
        <pc:docMk/>
      </pc:docMkLst>
      <pc:sldChg chg="addSp delSp modSp modTransition modAnim">
        <pc:chgData name="Vedagna Akhil" userId="ff944ae0040a1235" providerId="LiveId" clId="{B5604EB4-6D94-4FEF-AA91-C1F891E96AAE}" dt="2021-12-03T16:45:14.730" v="449"/>
        <pc:sldMkLst>
          <pc:docMk/>
          <pc:sldMk cId="4269681522" sldId="293"/>
        </pc:sldMkLst>
        <pc:picChg chg="add del mod">
          <ac:chgData name="Vedagna Akhil" userId="ff944ae0040a1235" providerId="LiveId" clId="{B5604EB4-6D94-4FEF-AA91-C1F891E96AAE}" dt="2021-12-03T16:37:06.881" v="448"/>
          <ac:picMkLst>
            <pc:docMk/>
            <pc:sldMk cId="4269681522" sldId="293"/>
            <ac:picMk id="4" creationId="{9E77911B-6D21-4198-BD8D-DAEDA68C1C19}"/>
          </ac:picMkLst>
        </pc:picChg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4269681522" sldId="293"/>
            <ac:picMk id="5" creationId="{B19F11E5-93A2-4668-8CBD-674B9D5AD428}"/>
          </ac:picMkLst>
        </pc:picChg>
      </pc:sldChg>
      <pc:sldChg chg="addSp modSp">
        <pc:chgData name="Vedagna Akhil" userId="ff944ae0040a1235" providerId="LiveId" clId="{B5604EB4-6D94-4FEF-AA91-C1F891E96AAE}" dt="2021-12-03T16:45:14.730" v="449"/>
        <pc:sldMkLst>
          <pc:docMk/>
          <pc:sldMk cId="2049548788" sldId="295"/>
        </pc:sldMkLst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2049548788" sldId="295"/>
            <ac:picMk id="3" creationId="{E032C8ED-424B-493A-A17B-5A5E7891C472}"/>
          </ac:picMkLst>
        </pc:picChg>
      </pc:sldChg>
      <pc:sldChg chg="addSp modSp ord">
        <pc:chgData name="Vedagna Akhil" userId="ff944ae0040a1235" providerId="LiveId" clId="{B5604EB4-6D94-4FEF-AA91-C1F891E96AAE}" dt="2021-12-03T16:45:14.730" v="449"/>
        <pc:sldMkLst>
          <pc:docMk/>
          <pc:sldMk cId="1382697545" sldId="296"/>
        </pc:sldMkLst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1382697545" sldId="296"/>
            <ac:picMk id="4" creationId="{F77953EE-C594-43E9-80BF-DB25997C0FF8}"/>
          </ac:picMkLst>
        </pc:picChg>
      </pc:sldChg>
      <pc:sldChg chg="addSp modSp mod ord">
        <pc:chgData name="Vedagna Akhil" userId="ff944ae0040a1235" providerId="LiveId" clId="{B5604EB4-6D94-4FEF-AA91-C1F891E96AAE}" dt="2021-12-03T16:45:14.730" v="449"/>
        <pc:sldMkLst>
          <pc:docMk/>
          <pc:sldMk cId="2553502313" sldId="297"/>
        </pc:sldMkLst>
        <pc:spChg chg="mod">
          <ac:chgData name="Vedagna Akhil" userId="ff944ae0040a1235" providerId="LiveId" clId="{B5604EB4-6D94-4FEF-AA91-C1F891E96AAE}" dt="2021-12-03T16:17:58.117" v="217" actId="20577"/>
          <ac:spMkLst>
            <pc:docMk/>
            <pc:sldMk cId="2553502313" sldId="297"/>
            <ac:spMk id="2" creationId="{510381E4-D704-4759-8F34-DE13E86D3DDA}"/>
          </ac:spMkLst>
        </pc:spChg>
        <pc:spChg chg="mod">
          <ac:chgData name="Vedagna Akhil" userId="ff944ae0040a1235" providerId="LiveId" clId="{B5604EB4-6D94-4FEF-AA91-C1F891E96AAE}" dt="2021-12-03T16:22:19.137" v="314" actId="20577"/>
          <ac:spMkLst>
            <pc:docMk/>
            <pc:sldMk cId="2553502313" sldId="297"/>
            <ac:spMk id="3" creationId="{E8C69FE6-4A68-443B-99D1-459FA96EDCD8}"/>
          </ac:spMkLst>
        </pc:spChg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2553502313" sldId="297"/>
            <ac:picMk id="4" creationId="{90B2B49F-6271-4A41-80E1-97BBA09025DC}"/>
          </ac:picMkLst>
        </pc:picChg>
      </pc:sldChg>
      <pc:sldChg chg="addSp modSp">
        <pc:chgData name="Vedagna Akhil" userId="ff944ae0040a1235" providerId="LiveId" clId="{B5604EB4-6D94-4FEF-AA91-C1F891E96AAE}" dt="2021-12-03T16:45:14.730" v="449"/>
        <pc:sldMkLst>
          <pc:docMk/>
          <pc:sldMk cId="3230224492" sldId="298"/>
        </pc:sldMkLst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3230224492" sldId="298"/>
            <ac:picMk id="3" creationId="{19DD3D3B-E3E9-4B98-86C0-3DEB79182979}"/>
          </ac:picMkLst>
        </pc:picChg>
      </pc:sldChg>
      <pc:sldChg chg="addSp modSp">
        <pc:chgData name="Vedagna Akhil" userId="ff944ae0040a1235" providerId="LiveId" clId="{B5604EB4-6D94-4FEF-AA91-C1F891E96AAE}" dt="2021-12-03T16:45:14.730" v="449"/>
        <pc:sldMkLst>
          <pc:docMk/>
          <pc:sldMk cId="4064812939" sldId="299"/>
        </pc:sldMkLst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4064812939" sldId="299"/>
            <ac:picMk id="3" creationId="{3284D65A-D8DC-47EC-9DF5-90FA8297A70A}"/>
          </ac:picMkLst>
        </pc:picChg>
      </pc:sldChg>
      <pc:sldChg chg="addSp modSp">
        <pc:chgData name="Vedagna Akhil" userId="ff944ae0040a1235" providerId="LiveId" clId="{B5604EB4-6D94-4FEF-AA91-C1F891E96AAE}" dt="2021-12-03T16:45:14.730" v="449"/>
        <pc:sldMkLst>
          <pc:docMk/>
          <pc:sldMk cId="3260796309" sldId="300"/>
        </pc:sldMkLst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3260796309" sldId="300"/>
            <ac:picMk id="3" creationId="{D61DAA51-3EB7-4D44-9F02-A6F089C7B0A7}"/>
          </ac:picMkLst>
        </pc:picChg>
      </pc:sldChg>
      <pc:sldChg chg="addSp modSp">
        <pc:chgData name="Vedagna Akhil" userId="ff944ae0040a1235" providerId="LiveId" clId="{B5604EB4-6D94-4FEF-AA91-C1F891E96AAE}" dt="2021-12-03T16:45:14.730" v="449"/>
        <pc:sldMkLst>
          <pc:docMk/>
          <pc:sldMk cId="616272944" sldId="301"/>
        </pc:sldMkLst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616272944" sldId="301"/>
            <ac:picMk id="5" creationId="{B5F88720-1B36-433A-8CE6-41648CEA89E1}"/>
          </ac:picMkLst>
        </pc:picChg>
      </pc:sldChg>
      <pc:sldChg chg="addSp modSp">
        <pc:chgData name="Vedagna Akhil" userId="ff944ae0040a1235" providerId="LiveId" clId="{B5604EB4-6D94-4FEF-AA91-C1F891E96AAE}" dt="2021-12-03T16:45:14.730" v="449"/>
        <pc:sldMkLst>
          <pc:docMk/>
          <pc:sldMk cId="55405295" sldId="302"/>
        </pc:sldMkLst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55405295" sldId="302"/>
            <ac:picMk id="7" creationId="{4A89472E-8520-49DD-82CC-41EF028326B1}"/>
          </ac:picMkLst>
        </pc:picChg>
      </pc:sldChg>
      <pc:sldChg chg="addSp modSp ord">
        <pc:chgData name="Vedagna Akhil" userId="ff944ae0040a1235" providerId="LiveId" clId="{B5604EB4-6D94-4FEF-AA91-C1F891E96AAE}" dt="2021-12-03T16:45:14.730" v="449"/>
        <pc:sldMkLst>
          <pc:docMk/>
          <pc:sldMk cId="1027932371" sldId="303"/>
        </pc:sldMkLst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1027932371" sldId="303"/>
            <ac:picMk id="3" creationId="{5D0A2000-8F14-46DB-BEF4-43703D0DD16D}"/>
          </ac:picMkLst>
        </pc:picChg>
      </pc:sldChg>
      <pc:sldChg chg="addSp delSp modSp modTransition modAnim">
        <pc:chgData name="Vedagna Akhil" userId="ff944ae0040a1235" providerId="LiveId" clId="{B5604EB4-6D94-4FEF-AA91-C1F891E96AAE}" dt="2021-12-03T16:50:00.532" v="454"/>
        <pc:sldMkLst>
          <pc:docMk/>
          <pc:sldMk cId="1384580881" sldId="304"/>
        </pc:sldMkLst>
        <pc:picChg chg="add del mod">
          <ac:chgData name="Vedagna Akhil" userId="ff944ae0040a1235" providerId="LiveId" clId="{B5604EB4-6D94-4FEF-AA91-C1F891E96AAE}" dt="2021-12-03T16:46:16.988" v="452"/>
          <ac:picMkLst>
            <pc:docMk/>
            <pc:sldMk cId="1384580881" sldId="304"/>
            <ac:picMk id="4" creationId="{B492FA98-5DD2-4CF9-911A-EA3CC53765C6}"/>
          </ac:picMkLst>
        </pc:picChg>
        <pc:picChg chg="add mod">
          <ac:chgData name="Vedagna Akhil" userId="ff944ae0040a1235" providerId="LiveId" clId="{B5604EB4-6D94-4FEF-AA91-C1F891E96AAE}" dt="2021-12-03T16:50:00.532" v="454"/>
          <ac:picMkLst>
            <pc:docMk/>
            <pc:sldMk cId="1384580881" sldId="304"/>
            <ac:picMk id="5" creationId="{BD97F85D-8409-4FF8-8F1F-5369B15E1233}"/>
          </ac:picMkLst>
        </pc:picChg>
      </pc:sldChg>
      <pc:sldChg chg="addSp modSp">
        <pc:chgData name="Vedagna Akhil" userId="ff944ae0040a1235" providerId="LiveId" clId="{B5604EB4-6D94-4FEF-AA91-C1F891E96AAE}" dt="2021-12-03T16:50:00.532" v="454"/>
        <pc:sldMkLst>
          <pc:docMk/>
          <pc:sldMk cId="3093606362" sldId="305"/>
        </pc:sldMkLst>
        <pc:picChg chg="add mod">
          <ac:chgData name="Vedagna Akhil" userId="ff944ae0040a1235" providerId="LiveId" clId="{B5604EB4-6D94-4FEF-AA91-C1F891E96AAE}" dt="2021-12-03T16:50:00.532" v="454"/>
          <ac:picMkLst>
            <pc:docMk/>
            <pc:sldMk cId="3093606362" sldId="305"/>
            <ac:picMk id="3" creationId="{5963B473-C8C2-45BE-8084-D2179C566B4B}"/>
          </ac:picMkLst>
        </pc:picChg>
      </pc:sldChg>
      <pc:sldChg chg="addSp delSp modSp new mod modTransition modClrScheme modAnim chgLayout">
        <pc:chgData name="Vedagna Akhil" userId="ff944ae0040a1235" providerId="LiveId" clId="{B5604EB4-6D94-4FEF-AA91-C1F891E96AAE}" dt="2021-12-03T16:50:00.532" v="454"/>
        <pc:sldMkLst>
          <pc:docMk/>
          <pc:sldMk cId="1682598316" sldId="306"/>
        </pc:sldMkLst>
        <pc:spChg chg="mod ord">
          <ac:chgData name="Vedagna Akhil" userId="ff944ae0040a1235" providerId="LiveId" clId="{B5604EB4-6D94-4FEF-AA91-C1F891E96AAE}" dt="2021-12-03T16:26:22.911" v="443" actId="20577"/>
          <ac:spMkLst>
            <pc:docMk/>
            <pc:sldMk cId="1682598316" sldId="306"/>
            <ac:spMk id="2" creationId="{A9132DAC-4966-418D-AC6A-84D51047704D}"/>
          </ac:spMkLst>
        </pc:spChg>
        <pc:spChg chg="del">
          <ac:chgData name="Vedagna Akhil" userId="ff944ae0040a1235" providerId="LiveId" clId="{B5604EB4-6D94-4FEF-AA91-C1F891E96AAE}" dt="2021-12-03T16:01:35.264" v="24" actId="700"/>
          <ac:spMkLst>
            <pc:docMk/>
            <pc:sldMk cId="1682598316" sldId="306"/>
            <ac:spMk id="3" creationId="{A61D7E8A-693B-41F6-82AD-FD1B2DC7228A}"/>
          </ac:spMkLst>
        </pc:spChg>
        <pc:spChg chg="del mod ord">
          <ac:chgData name="Vedagna Akhil" userId="ff944ae0040a1235" providerId="LiveId" clId="{B5604EB4-6D94-4FEF-AA91-C1F891E96AAE}" dt="2021-12-03T16:01:35.264" v="24" actId="700"/>
          <ac:spMkLst>
            <pc:docMk/>
            <pc:sldMk cId="1682598316" sldId="306"/>
            <ac:spMk id="4" creationId="{BF370597-93F0-4480-8DC0-0A358E7049A7}"/>
          </ac:spMkLst>
        </pc:spChg>
        <pc:spChg chg="del">
          <ac:chgData name="Vedagna Akhil" userId="ff944ae0040a1235" providerId="LiveId" clId="{B5604EB4-6D94-4FEF-AA91-C1F891E96AAE}" dt="2021-12-03T16:01:35.264" v="24" actId="700"/>
          <ac:spMkLst>
            <pc:docMk/>
            <pc:sldMk cId="1682598316" sldId="306"/>
            <ac:spMk id="5" creationId="{FCFCF7DA-103B-454A-9B20-8D399232E611}"/>
          </ac:spMkLst>
        </pc:spChg>
        <pc:spChg chg="del">
          <ac:chgData name="Vedagna Akhil" userId="ff944ae0040a1235" providerId="LiveId" clId="{B5604EB4-6D94-4FEF-AA91-C1F891E96AAE}" dt="2021-12-03T16:01:35.264" v="24" actId="700"/>
          <ac:spMkLst>
            <pc:docMk/>
            <pc:sldMk cId="1682598316" sldId="306"/>
            <ac:spMk id="6" creationId="{3BAF4F3C-A6DA-4F5D-AC7D-D89B5F5D2C79}"/>
          </ac:spMkLst>
        </pc:spChg>
        <pc:spChg chg="add mod ord">
          <ac:chgData name="Vedagna Akhil" userId="ff944ae0040a1235" providerId="LiveId" clId="{B5604EB4-6D94-4FEF-AA91-C1F891E96AAE}" dt="2021-12-03T16:04:06.331" v="63"/>
          <ac:spMkLst>
            <pc:docMk/>
            <pc:sldMk cId="1682598316" sldId="306"/>
            <ac:spMk id="7" creationId="{81C14100-D55D-4BFE-8BC9-2EB87B338EB3}"/>
          </ac:spMkLst>
        </pc:spChg>
        <pc:picChg chg="add del mod">
          <ac:chgData name="Vedagna Akhil" userId="ff944ae0040a1235" providerId="LiveId" clId="{B5604EB4-6D94-4FEF-AA91-C1F891E96AAE}" dt="2021-12-03T16:45:18.707" v="450"/>
          <ac:picMkLst>
            <pc:docMk/>
            <pc:sldMk cId="1682598316" sldId="306"/>
            <ac:picMk id="8" creationId="{CB18BEAE-D884-47CE-AE8C-0E82CCE6F20E}"/>
          </ac:picMkLst>
        </pc:picChg>
        <pc:picChg chg="add del mod">
          <ac:chgData name="Vedagna Akhil" userId="ff944ae0040a1235" providerId="LiveId" clId="{B5604EB4-6D94-4FEF-AA91-C1F891E96AAE}" dt="2021-12-03T16:46:20.866" v="453"/>
          <ac:picMkLst>
            <pc:docMk/>
            <pc:sldMk cId="1682598316" sldId="306"/>
            <ac:picMk id="9" creationId="{CCEE2BBA-B7C0-4F6B-87AA-732AB88A6E21}"/>
          </ac:picMkLst>
        </pc:picChg>
        <pc:picChg chg="add mod">
          <ac:chgData name="Vedagna Akhil" userId="ff944ae0040a1235" providerId="LiveId" clId="{B5604EB4-6D94-4FEF-AA91-C1F891E96AAE}" dt="2021-12-03T16:50:00.532" v="454"/>
          <ac:picMkLst>
            <pc:docMk/>
            <pc:sldMk cId="1682598316" sldId="306"/>
            <ac:picMk id="10" creationId="{A78573D2-8899-44BC-A639-D1312E802E83}"/>
          </ac:picMkLst>
        </pc:picChg>
      </pc:sldChg>
      <pc:sldChg chg="addSp delSp modSp new mod modClrScheme chgLayout">
        <pc:chgData name="Vedagna Akhil" userId="ff944ae0040a1235" providerId="LiveId" clId="{B5604EB4-6D94-4FEF-AA91-C1F891E96AAE}" dt="2021-12-03T16:45:14.730" v="449"/>
        <pc:sldMkLst>
          <pc:docMk/>
          <pc:sldMk cId="2486424347" sldId="307"/>
        </pc:sldMkLst>
        <pc:spChg chg="mod ord">
          <ac:chgData name="Vedagna Akhil" userId="ff944ae0040a1235" providerId="LiveId" clId="{B5604EB4-6D94-4FEF-AA91-C1F891E96AAE}" dt="2021-12-03T16:12:21.184" v="130" actId="700"/>
          <ac:spMkLst>
            <pc:docMk/>
            <pc:sldMk cId="2486424347" sldId="307"/>
            <ac:spMk id="2" creationId="{1389C8F8-B5A9-4E50-83EC-60FD7D48A595}"/>
          </ac:spMkLst>
        </pc:spChg>
        <pc:spChg chg="mod ord">
          <ac:chgData name="Vedagna Akhil" userId="ff944ae0040a1235" providerId="LiveId" clId="{B5604EB4-6D94-4FEF-AA91-C1F891E96AAE}" dt="2021-12-03T16:12:47.942" v="141" actId="1076"/>
          <ac:spMkLst>
            <pc:docMk/>
            <pc:sldMk cId="2486424347" sldId="307"/>
            <ac:spMk id="3" creationId="{AAB6CDFE-4352-4D2A-9785-86DA8140D49E}"/>
          </ac:spMkLst>
        </pc:spChg>
        <pc:spChg chg="add del mod ord">
          <ac:chgData name="Vedagna Akhil" userId="ff944ae0040a1235" providerId="LiveId" clId="{B5604EB4-6D94-4FEF-AA91-C1F891E96AAE}" dt="2021-12-03T16:12:26.002" v="133" actId="21"/>
          <ac:spMkLst>
            <pc:docMk/>
            <pc:sldMk cId="2486424347" sldId="307"/>
            <ac:spMk id="4" creationId="{5DA5B172-B65F-4B27-93D1-9BC855F9EE7F}"/>
          </ac:spMkLst>
        </pc:spChg>
        <pc:spChg chg="add del mod ord">
          <ac:chgData name="Vedagna Akhil" userId="ff944ae0040a1235" providerId="LiveId" clId="{B5604EB4-6D94-4FEF-AA91-C1F891E96AAE}" dt="2021-12-03T16:12:30.609" v="134" actId="21"/>
          <ac:spMkLst>
            <pc:docMk/>
            <pc:sldMk cId="2486424347" sldId="307"/>
            <ac:spMk id="5" creationId="{C2E834DF-66D2-4937-B444-C4D070244DEB}"/>
          </ac:spMkLst>
        </pc:spChg>
        <pc:spChg chg="add mod ord">
          <ac:chgData name="Vedagna Akhil" userId="ff944ae0040a1235" providerId="LiveId" clId="{B5604EB4-6D94-4FEF-AA91-C1F891E96AAE}" dt="2021-12-03T16:30:53.835" v="446" actId="20577"/>
          <ac:spMkLst>
            <pc:docMk/>
            <pc:sldMk cId="2486424347" sldId="307"/>
            <ac:spMk id="6" creationId="{1A9C6848-D085-4C3A-AD32-2EC397829CA9}"/>
          </ac:spMkLst>
        </pc:spChg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2486424347" sldId="307"/>
            <ac:picMk id="7" creationId="{FD647781-8DB5-451D-A516-8D46398B4598}"/>
          </ac:picMkLst>
        </pc:picChg>
      </pc:sldChg>
      <pc:sldChg chg="addSp modSp new mod">
        <pc:chgData name="Vedagna Akhil" userId="ff944ae0040a1235" providerId="LiveId" clId="{B5604EB4-6D94-4FEF-AA91-C1F891E96AAE}" dt="2021-12-03T16:45:14.730" v="449"/>
        <pc:sldMkLst>
          <pc:docMk/>
          <pc:sldMk cId="1947326067" sldId="308"/>
        </pc:sldMkLst>
        <pc:spChg chg="mod">
          <ac:chgData name="Vedagna Akhil" userId="ff944ae0040a1235" providerId="LiveId" clId="{B5604EB4-6D94-4FEF-AA91-C1F891E96AAE}" dt="2021-12-03T16:15:51.965" v="168" actId="20577"/>
          <ac:spMkLst>
            <pc:docMk/>
            <pc:sldMk cId="1947326067" sldId="308"/>
            <ac:spMk id="2" creationId="{E075E668-1BB7-4A3B-8516-D5EEAC533F67}"/>
          </ac:spMkLst>
        </pc:spChg>
        <pc:spChg chg="mod">
          <ac:chgData name="Vedagna Akhil" userId="ff944ae0040a1235" providerId="LiveId" clId="{B5604EB4-6D94-4FEF-AA91-C1F891E96AAE}" dt="2021-12-03T16:16:09.866" v="170" actId="255"/>
          <ac:spMkLst>
            <pc:docMk/>
            <pc:sldMk cId="1947326067" sldId="308"/>
            <ac:spMk id="3" creationId="{3F1A9D4B-1F7A-46B3-8364-BDC624B78212}"/>
          </ac:spMkLst>
        </pc:spChg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1947326067" sldId="308"/>
            <ac:picMk id="4" creationId="{42B74314-BA46-4619-8E13-062EEE89655B}"/>
          </ac:picMkLst>
        </pc:picChg>
      </pc:sldChg>
      <pc:sldChg chg="addSp delSp modSp new mod">
        <pc:chgData name="Vedagna Akhil" userId="ff944ae0040a1235" providerId="LiveId" clId="{B5604EB4-6D94-4FEF-AA91-C1F891E96AAE}" dt="2021-12-03T16:45:14.730" v="449"/>
        <pc:sldMkLst>
          <pc:docMk/>
          <pc:sldMk cId="194820615" sldId="309"/>
        </pc:sldMkLst>
        <pc:spChg chg="mod">
          <ac:chgData name="Vedagna Akhil" userId="ff944ae0040a1235" providerId="LiveId" clId="{B5604EB4-6D94-4FEF-AA91-C1F891E96AAE}" dt="2021-12-03T16:22:45.549" v="328" actId="122"/>
          <ac:spMkLst>
            <pc:docMk/>
            <pc:sldMk cId="194820615" sldId="309"/>
            <ac:spMk id="2" creationId="{47DD7D77-0738-4DFF-867F-B43824AC4001}"/>
          </ac:spMkLst>
        </pc:spChg>
        <pc:spChg chg="del">
          <ac:chgData name="Vedagna Akhil" userId="ff944ae0040a1235" providerId="LiveId" clId="{B5604EB4-6D94-4FEF-AA91-C1F891E96AAE}" dt="2021-12-03T16:23:47.622" v="399" actId="478"/>
          <ac:spMkLst>
            <pc:docMk/>
            <pc:sldMk cId="194820615" sldId="309"/>
            <ac:spMk id="3" creationId="{9C5C2CF3-D574-4CE0-96BB-398E5909B3B3}"/>
          </ac:spMkLst>
        </pc:spChg>
        <pc:spChg chg="add mod">
          <ac:chgData name="Vedagna Akhil" userId="ff944ae0040a1235" providerId="LiveId" clId="{B5604EB4-6D94-4FEF-AA91-C1F891E96AAE}" dt="2021-12-03T16:24:04.440" v="402" actId="1076"/>
          <ac:spMkLst>
            <pc:docMk/>
            <pc:sldMk cId="194820615" sldId="309"/>
            <ac:spMk id="4" creationId="{5E69C2C2-2CA1-47F2-9367-57B86DCC5B4D}"/>
          </ac:spMkLst>
        </pc:spChg>
        <pc:spChg chg="add mod">
          <ac:chgData name="Vedagna Akhil" userId="ff944ae0040a1235" providerId="LiveId" clId="{B5604EB4-6D94-4FEF-AA91-C1F891E96AAE}" dt="2021-12-03T16:24:04.440" v="402" actId="1076"/>
          <ac:spMkLst>
            <pc:docMk/>
            <pc:sldMk cId="194820615" sldId="309"/>
            <ac:spMk id="5" creationId="{739FE765-C310-470A-B78D-8C993EAD78DD}"/>
          </ac:spMkLst>
        </pc:spChg>
        <pc:picChg chg="add mod">
          <ac:chgData name="Vedagna Akhil" userId="ff944ae0040a1235" providerId="LiveId" clId="{B5604EB4-6D94-4FEF-AA91-C1F891E96AAE}" dt="2021-12-03T16:45:14.730" v="449"/>
          <ac:picMkLst>
            <pc:docMk/>
            <pc:sldMk cId="194820615" sldId="309"/>
            <ac:picMk id="14" creationId="{3721D629-1189-4863-ADD6-7A0F10C503E2}"/>
          </ac:picMkLst>
        </pc:picChg>
        <pc:cxnChg chg="add mod">
          <ac:chgData name="Vedagna Akhil" userId="ff944ae0040a1235" providerId="LiveId" clId="{B5604EB4-6D94-4FEF-AA91-C1F891E96AAE}" dt="2021-12-03T16:26:00.776" v="413" actId="14100"/>
          <ac:cxnSpMkLst>
            <pc:docMk/>
            <pc:sldMk cId="194820615" sldId="309"/>
            <ac:cxnSpMk id="7" creationId="{ACC60031-3423-4759-95A6-0EC93C2ACCA7}"/>
          </ac:cxnSpMkLst>
        </pc:cxnChg>
        <pc:cxnChg chg="add del mod">
          <ac:chgData name="Vedagna Akhil" userId="ff944ae0040a1235" providerId="LiveId" clId="{B5604EB4-6D94-4FEF-AA91-C1F891E96AAE}" dt="2021-12-03T16:25:15.683" v="407" actId="21"/>
          <ac:cxnSpMkLst>
            <pc:docMk/>
            <pc:sldMk cId="194820615" sldId="309"/>
            <ac:cxnSpMk id="8" creationId="{527D04CB-D6D7-4EBF-9D16-7814C743BB4B}"/>
          </ac:cxnSpMkLst>
        </pc:cxnChg>
        <pc:cxnChg chg="add mod">
          <ac:chgData name="Vedagna Akhil" userId="ff944ae0040a1235" providerId="LiveId" clId="{B5604EB4-6D94-4FEF-AA91-C1F891E96AAE}" dt="2021-12-03T16:26:05.348" v="414" actId="14100"/>
          <ac:cxnSpMkLst>
            <pc:docMk/>
            <pc:sldMk cId="194820615" sldId="309"/>
            <ac:cxnSpMk id="10" creationId="{7BA76872-04A0-4822-A723-580BA1A2B2B5}"/>
          </ac:cxnSpMkLst>
        </pc:cxnChg>
      </pc:sldChg>
      <pc:sldChg chg="modSp new del mod">
        <pc:chgData name="Vedagna Akhil" userId="ff944ae0040a1235" providerId="LiveId" clId="{B5604EB4-6D94-4FEF-AA91-C1F891E96AAE}" dt="2021-12-03T16:18:06.832" v="219" actId="47"/>
        <pc:sldMkLst>
          <pc:docMk/>
          <pc:sldMk cId="1441911260" sldId="309"/>
        </pc:sldMkLst>
        <pc:spChg chg="mod">
          <ac:chgData name="Vedagna Akhil" userId="ff944ae0040a1235" providerId="LiveId" clId="{B5604EB4-6D94-4FEF-AA91-C1F891E96AAE}" dt="2021-12-03T16:17:07.375" v="188" actId="20577"/>
          <ac:spMkLst>
            <pc:docMk/>
            <pc:sldMk cId="1441911260" sldId="309"/>
            <ac:spMk id="2" creationId="{D21E3BC5-EA62-4A67-A56D-73DBB24EF04E}"/>
          </ac:spMkLst>
        </pc:spChg>
      </pc:sldChg>
    </pc:docChg>
  </pc:docChgLst>
</pc:chgInfo>
</file>

<file path=ppt/media/image1.jpeg>
</file>

<file path=ppt/media/image2.jpe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DIABETES PREDITION WITH 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4273692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Y VEDAGNA AKHIL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19F11E5-93A2-4668-8CBD-674B9D5AD42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972"/>
    </mc:Choice>
    <mc:Fallback>
      <p:transition spd="slow" advTm="8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5BB1D-2F1D-4B0A-B1C0-586F1EA06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</a:t>
            </a:r>
            <a:endParaRPr lang="en-AE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B8C58F-2CE2-40ED-8FC5-395A5E6A6E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66800" y="2451817"/>
            <a:ext cx="4663440" cy="3164509"/>
          </a:xfrm>
        </p:spPr>
        <p:txBody>
          <a:bodyPr/>
          <a:lstStyle/>
          <a:p>
            <a:r>
              <a:rPr lang="en-US" dirty="0"/>
              <a:t>We can observe that the age group of 40 to 60 has the maximum no of positive cases of diabetes .</a:t>
            </a:r>
          </a:p>
          <a:p>
            <a:r>
              <a:rPr lang="en-US" dirty="0"/>
              <a:t>The risk for diabetes increases with age, making diabetes common in older adults.</a:t>
            </a:r>
          </a:p>
          <a:p>
            <a:r>
              <a:rPr lang="en-US" dirty="0"/>
              <a:t>People must be cautious  over 40 to prevent diabetes .</a:t>
            </a:r>
          </a:p>
          <a:p>
            <a:endParaRPr lang="en-AE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AC2B814-8576-4E7B-833F-A338DABF5DB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374674" y="1489166"/>
            <a:ext cx="5225143" cy="4564783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284D65A-D8DC-47EC-9DF5-90FA8297A7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812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20"/>
    </mc:Choice>
    <mc:Fallback>
      <p:transition spd="slow" advTm="21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9D7FD-686F-444E-B459-DAE24EC2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43188"/>
            <a:ext cx="10058400" cy="1371600"/>
          </a:xfrm>
        </p:spPr>
        <p:txBody>
          <a:bodyPr/>
          <a:lstStyle/>
          <a:p>
            <a:r>
              <a:rPr lang="en-US" dirty="0"/>
              <a:t>GENDER</a:t>
            </a:r>
            <a:endParaRPr lang="en-A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A49A3-E0E3-414F-9015-75F0DD440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0" y="3010835"/>
            <a:ext cx="10058400" cy="3665943"/>
          </a:xfrm>
        </p:spPr>
        <p:txBody>
          <a:bodyPr/>
          <a:lstStyle/>
          <a:p>
            <a:r>
              <a:rPr lang="en-US" sz="2000" dirty="0"/>
              <a:t>Most diabetic symptoms are the same in men and women.</a:t>
            </a:r>
          </a:p>
          <a:p>
            <a:r>
              <a:rPr lang="en-US" sz="2000" dirty="0"/>
              <a:t>But from the analysis females are more likely to be a diabetic positive than the males.</a:t>
            </a:r>
          </a:p>
          <a:p>
            <a:r>
              <a:rPr lang="en-US" sz="2000" dirty="0"/>
              <a:t>Females often have more serious complications and a greater risk of death.</a:t>
            </a:r>
          </a:p>
          <a:p>
            <a:endParaRPr lang="en-AE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61DAA51-3EB7-4D44-9F02-A6F089C7B0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96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85"/>
    </mc:Choice>
    <mc:Fallback>
      <p:transition spd="slow" advTm="161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A665-B294-4978-B62A-1E47E9CEE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SYMPTOMS</a:t>
            </a:r>
            <a:endParaRPr lang="en-A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1125D-1345-4894-A18D-4CC530A4A7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POLYURIA  , POLYDIPSIA</a:t>
            </a:r>
            <a:endParaRPr lang="en-A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8290C-6CD7-4E8B-BCD2-31A3E542B0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9720072" cy="3163825"/>
          </a:xfrm>
        </p:spPr>
        <p:txBody>
          <a:bodyPr/>
          <a:lstStyle/>
          <a:p>
            <a:r>
              <a:rPr lang="en-US" dirty="0"/>
              <a:t>Polydipsia is the term given to excessive thirst and is one of the initial symptoms of diabetes.</a:t>
            </a:r>
          </a:p>
          <a:p>
            <a:r>
              <a:rPr lang="en-US" dirty="0"/>
              <a:t>Polyuria is a condition where the body urinates more than usual and passes excessive or abnormally large amounts of urine each time you urinate.</a:t>
            </a:r>
          </a:p>
          <a:p>
            <a:r>
              <a:rPr lang="en-US" dirty="0"/>
              <a:t>Your kidneys are forced to work overtime to filter and absorb the excess glucose. When your kidneys can't keep up, the excess glucose is excreted into your urine </a:t>
            </a:r>
            <a:r>
              <a:rPr lang="en-US" b="1" dirty="0"/>
              <a:t>(POLYURIA)</a:t>
            </a:r>
            <a:r>
              <a:rPr lang="en-US" dirty="0"/>
              <a:t>, dragging along fluids from your tissues, which makes you dehydrated. This will usually leave you feeling thirsty </a:t>
            </a:r>
            <a:r>
              <a:rPr lang="en-US" b="1" dirty="0"/>
              <a:t>(POLYDIPSIA).</a:t>
            </a:r>
            <a:endParaRPr lang="en-AE" b="1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5F88720-1B36-433A-8CE6-41648CEA89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272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75"/>
    </mc:Choice>
    <mc:Fallback>
      <p:transition spd="slow" advTm="40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9484A-4838-4B51-A3FE-4A55BAB66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CONTD..</a:t>
            </a:r>
            <a:endParaRPr lang="en-A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CF593-1F2E-4114-BE75-CF8968E2C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5253" y="2078097"/>
            <a:ext cx="4663440" cy="640080"/>
          </a:xfrm>
        </p:spPr>
        <p:txBody>
          <a:bodyPr/>
          <a:lstStyle/>
          <a:p>
            <a:r>
              <a:rPr lang="en-US" dirty="0"/>
              <a:t>PARTIAL PARESIS</a:t>
            </a:r>
            <a:endParaRPr lang="en-A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35CA01-604F-4ED3-A6FA-8895EE2AF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2910075"/>
            <a:ext cx="4663440" cy="3163825"/>
          </a:xfrm>
        </p:spPr>
        <p:txBody>
          <a:bodyPr>
            <a:normAutofit fontScale="92500"/>
          </a:bodyPr>
          <a:lstStyle/>
          <a:p>
            <a:r>
              <a:rPr lang="en-US" dirty="0"/>
              <a:t>Paresis involves the weakening of a muscle or group of muscles. </a:t>
            </a:r>
          </a:p>
          <a:p>
            <a:r>
              <a:rPr lang="en-US" dirty="0"/>
              <a:t>It may also be referred to as partial or mild paralysis. </a:t>
            </a:r>
          </a:p>
          <a:p>
            <a:r>
              <a:rPr lang="en-US" dirty="0"/>
              <a:t>Unlike paralysis, people with paresis can still move their muscles. </a:t>
            </a:r>
          </a:p>
          <a:p>
            <a:r>
              <a:rPr lang="en-US" dirty="0"/>
              <a:t>These movements are just weaker than normal.</a:t>
            </a:r>
            <a:endParaRPr lang="en-A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851CE1-8C0E-4F4B-B3A6-D5618C971F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66800" y="2083292"/>
            <a:ext cx="4663440" cy="640080"/>
          </a:xfrm>
        </p:spPr>
        <p:txBody>
          <a:bodyPr/>
          <a:lstStyle/>
          <a:p>
            <a:r>
              <a:rPr lang="en-US" dirty="0"/>
              <a:t>SUDDEN WEIGHT LOSS</a:t>
            </a:r>
            <a:endParaRPr lang="en-A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AB9A44-AE0D-4B2C-8A44-8165E4D7C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66800" y="2903343"/>
            <a:ext cx="4663440" cy="3164509"/>
          </a:xfrm>
        </p:spPr>
        <p:txBody>
          <a:bodyPr>
            <a:normAutofit fontScale="92500"/>
          </a:bodyPr>
          <a:lstStyle/>
          <a:p>
            <a:r>
              <a:rPr lang="en-US" dirty="0"/>
              <a:t>Following polyuria and polydipsia sudden weight loss and partial paresis</a:t>
            </a:r>
            <a:r>
              <a:rPr lang="en-AE" dirty="0"/>
              <a:t> are the major symptoms for diabetes.</a:t>
            </a:r>
          </a:p>
          <a:p>
            <a:r>
              <a:rPr lang="en-US" dirty="0"/>
              <a:t>In people with diabetes, insufficient insulin prevents the body from getting glucose from the blood into the body's cells to use as energy.</a:t>
            </a:r>
          </a:p>
          <a:p>
            <a:r>
              <a:rPr lang="en-US" dirty="0"/>
              <a:t> When this occurs, the body starts burning fat and muscle for energy, causing a reduction in overall body weight.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A89472E-8520-49DD-82CC-41EF028326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5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63"/>
    </mc:Choice>
    <mc:Fallback>
      <p:transition spd="slow" advTm="43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32DAC-4966-418D-AC6A-84D510477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PRECAUTIONS TO BE TAKEN</a:t>
            </a:r>
            <a:endParaRPr lang="en-AE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C14100-D55D-4BFE-8BC9-2EB87B338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Lose extra weight</a:t>
            </a:r>
          </a:p>
          <a:p>
            <a:r>
              <a:rPr lang="en-US" sz="2400" dirty="0"/>
              <a:t>Be more physically active</a:t>
            </a:r>
          </a:p>
          <a:p>
            <a:r>
              <a:rPr lang="en-US" sz="2400" dirty="0"/>
              <a:t>Eat healthy plant foods</a:t>
            </a:r>
          </a:p>
          <a:p>
            <a:r>
              <a:rPr lang="en-US" sz="2400" dirty="0"/>
              <a:t>Eat healthy fats</a:t>
            </a:r>
          </a:p>
          <a:p>
            <a:r>
              <a:rPr lang="en-US" sz="2400" dirty="0"/>
              <a:t>Skip fad diets and make healthier choices</a:t>
            </a:r>
            <a:endParaRPr lang="en-AE" sz="2400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78573D2-8899-44BC-A639-D1312E802E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98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843"/>
    </mc:Choice>
    <mc:Fallback>
      <p:transition spd="slow" advTm="182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AF02B-5B15-47A3-890E-7AE93CFAB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438461"/>
            <a:ext cx="10058400" cy="1371600"/>
          </a:xfrm>
        </p:spPr>
        <p:txBody>
          <a:bodyPr/>
          <a:lstStyle/>
          <a:p>
            <a:r>
              <a:rPr lang="en-US" dirty="0"/>
              <a:t>VERSIONS OF PYTHON USED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3E825-2FA1-43FA-A4AB-E776361A4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3008376"/>
            <a:ext cx="10058400" cy="3849624"/>
          </a:xfrm>
        </p:spPr>
        <p:txBody>
          <a:bodyPr>
            <a:normAutofit/>
          </a:bodyPr>
          <a:lstStyle/>
          <a:p>
            <a:r>
              <a:rPr lang="en-US" sz="2400" dirty="0"/>
              <a:t>PANDAS  		1.1.5</a:t>
            </a:r>
          </a:p>
          <a:p>
            <a:r>
              <a:rPr lang="en-US" sz="2400" dirty="0"/>
              <a:t>SEABORN 		0.11.2</a:t>
            </a:r>
          </a:p>
          <a:p>
            <a:r>
              <a:rPr lang="en-US" sz="2400" dirty="0"/>
              <a:t>NUMPY  		1.19.5</a:t>
            </a:r>
          </a:p>
          <a:p>
            <a:r>
              <a:rPr lang="en-US" sz="2400" dirty="0"/>
              <a:t>SCIKIT- LEARN 	1.0.1</a:t>
            </a:r>
            <a:endParaRPr lang="en-AE" sz="2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D97F85D-8409-4FF8-8F1F-5369B15E12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580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32"/>
    </mc:Choice>
    <mc:Fallback>
      <p:transition spd="slow" advTm="6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F785D-EB47-422F-A0E0-E5C7EB2CF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39127"/>
            <a:ext cx="10058400" cy="1371600"/>
          </a:xfrm>
        </p:spPr>
        <p:txBody>
          <a:bodyPr/>
          <a:lstStyle/>
          <a:p>
            <a:pPr algn="ctr"/>
            <a:r>
              <a:rPr lang="en-US" dirty="0"/>
              <a:t>THANK YOU </a:t>
            </a:r>
            <a:endParaRPr lang="en-AE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963B473-C8C2-45BE-8084-D2179C566B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606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1"/>
    </mc:Choice>
    <mc:Fallback>
      <p:transition spd="slow" advTm="2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05256"/>
            <a:ext cx="10058400" cy="1371600"/>
          </a:xfrm>
        </p:spPr>
        <p:txBody>
          <a:bodyPr>
            <a:normAutofit/>
          </a:bodyPr>
          <a:lstStyle/>
          <a:p>
            <a:r>
              <a:rPr lang="en-US" dirty="0"/>
              <a:t>ABSTRACT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F75064-7B2A-48A9-876E-0794D16A4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Diabetes is a disease that occurs when your blood glucose, also called blood sugar, is too high. </a:t>
            </a:r>
          </a:p>
          <a:p>
            <a:r>
              <a:rPr lang="en-US" sz="2000" dirty="0"/>
              <a:t>Blood glucose is your main source of energy and comes from the food you eat. Insulin, a hormone made by the pancreas, helps glucose from food get into your cells to be used for energy.</a:t>
            </a:r>
          </a:p>
          <a:p>
            <a:r>
              <a:rPr lang="en-US" sz="2000" dirty="0"/>
              <a:t>Diabetes is a type of chronic disease which is more common among the people of all age groups.</a:t>
            </a:r>
          </a:p>
          <a:p>
            <a:endParaRPr lang="en-US" sz="2000" dirty="0">
              <a:latin typeface="Avenir Next LT Pro (Headings)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032C8ED-424B-493A-A17B-5A5E7891C47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02"/>
    </mc:Choice>
    <mc:Fallback>
      <p:transition spd="slow" advTm="26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186B9-9686-4DA3-839A-E3FD37E2F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69611"/>
            <a:ext cx="10058400" cy="1371600"/>
          </a:xfrm>
        </p:spPr>
        <p:txBody>
          <a:bodyPr/>
          <a:lstStyle/>
          <a:p>
            <a:r>
              <a:rPr lang="en-US" dirty="0"/>
              <a:t>OBJECTIVE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61D07-56C6-436A-A976-5922384EC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451463"/>
            <a:ext cx="10058400" cy="3849624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r>
              <a:rPr lang="en-US" sz="2400" dirty="0"/>
              <a:t>Predicting this disease at an early stage.</a:t>
            </a:r>
          </a:p>
          <a:p>
            <a:r>
              <a:rPr lang="en-US" sz="2400" dirty="0"/>
              <a:t>Help a person to take the necessary precautions.</a:t>
            </a:r>
          </a:p>
          <a:p>
            <a:r>
              <a:rPr lang="en-US" sz="2400" dirty="0"/>
              <a:t>And change their lifestyle accordingly to either prevent the occurrence of this disease.</a:t>
            </a:r>
          </a:p>
          <a:p>
            <a:r>
              <a:rPr lang="en-US" sz="2400" dirty="0"/>
              <a:t>Control the disease , for people who already have the disease.</a:t>
            </a:r>
          </a:p>
          <a:p>
            <a:endParaRPr lang="en-US" sz="2000" dirty="0"/>
          </a:p>
          <a:p>
            <a:endParaRPr lang="en-AE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77953EE-C594-43E9-80BF-DB25997C0F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697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80"/>
    </mc:Choice>
    <mc:Fallback>
      <p:transition spd="slow" advTm="12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9C8F8-B5A9-4E50-83EC-60FD7D48A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CONTENTS 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6CDFE-4352-4D2A-9785-86DA8140D4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0" y="2444129"/>
            <a:ext cx="4663440" cy="31638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Gender</a:t>
            </a:r>
          </a:p>
          <a:p>
            <a:r>
              <a:rPr lang="en-US" dirty="0"/>
              <a:t>Alopecia            </a:t>
            </a:r>
          </a:p>
          <a:p>
            <a:r>
              <a:rPr lang="en-US" dirty="0"/>
              <a:t>Itching</a:t>
            </a:r>
          </a:p>
          <a:p>
            <a:r>
              <a:rPr lang="en-US" dirty="0"/>
              <a:t>delayed healing</a:t>
            </a:r>
          </a:p>
          <a:p>
            <a:r>
              <a:rPr lang="en-US" dirty="0"/>
              <a:t>Obesity</a:t>
            </a:r>
          </a:p>
          <a:p>
            <a:r>
              <a:rPr lang="en-US" dirty="0"/>
              <a:t>Age                   </a:t>
            </a:r>
          </a:p>
          <a:p>
            <a:r>
              <a:rPr lang="en-US" dirty="0"/>
              <a:t>Genital thrush</a:t>
            </a:r>
          </a:p>
          <a:p>
            <a:r>
              <a:rPr lang="en-US" dirty="0"/>
              <a:t>muscle stiffness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9C6848-D085-4C3A-AD32-2EC397829C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8084" y="2444129"/>
            <a:ext cx="4663440" cy="316450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weakness</a:t>
            </a:r>
          </a:p>
          <a:p>
            <a:r>
              <a:rPr lang="en-US" dirty="0"/>
              <a:t>visual blurring</a:t>
            </a:r>
          </a:p>
          <a:p>
            <a:r>
              <a:rPr lang="en-US" dirty="0"/>
              <a:t>Irritability</a:t>
            </a:r>
          </a:p>
          <a:p>
            <a:r>
              <a:rPr lang="en-US" dirty="0"/>
              <a:t>Polyphagia</a:t>
            </a:r>
          </a:p>
          <a:p>
            <a:r>
              <a:rPr lang="en-US" dirty="0"/>
              <a:t>partial paresis</a:t>
            </a:r>
          </a:p>
          <a:p>
            <a:r>
              <a:rPr lang="en-US" dirty="0"/>
              <a:t>sudden weight loss</a:t>
            </a:r>
          </a:p>
          <a:p>
            <a:r>
              <a:rPr lang="en-US" dirty="0"/>
              <a:t>Polydipsia</a:t>
            </a:r>
          </a:p>
          <a:p>
            <a:r>
              <a:rPr lang="en-US" dirty="0"/>
              <a:t>Polyuria</a:t>
            </a:r>
            <a:endParaRPr lang="en-AE" dirty="0"/>
          </a:p>
          <a:p>
            <a:endParaRPr lang="en-A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D647781-8DB5-451D-A516-8D46398B45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424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52"/>
    </mc:Choice>
    <mc:Fallback>
      <p:transition spd="slow" advTm="34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E668-1BB7-4A3B-8516-D5EEAC533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SYSTEMS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A9D4B-1F7A-46B3-8364-BDC624B78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Existing many research handled for diabetes detection. Data mining approach like clustering, classification were studied in existing system.</a:t>
            </a:r>
          </a:p>
          <a:p>
            <a:r>
              <a:rPr lang="en-US" sz="2000" dirty="0"/>
              <a:t>Diabetes prediction using algorithms such k-means, branch and bound algorithm was proposed. A basic diabetic dataset is chosen for carrying out the comparative analysis. </a:t>
            </a:r>
          </a:p>
          <a:p>
            <a:r>
              <a:rPr lang="en-US" sz="2000" dirty="0"/>
              <a:t>The importance of feature analysis for predicting diabetes by employing machine learning technique is discussed.</a:t>
            </a:r>
            <a:endParaRPr lang="en-AE" sz="20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2B74314-BA46-4619-8E13-062EEE8965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26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65"/>
    </mc:Choice>
    <mc:Fallback>
      <p:transition spd="slow" advTm="28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381E4-D704-4759-8F34-DE13E86D3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29977"/>
            <a:ext cx="10058400" cy="1371600"/>
          </a:xfrm>
        </p:spPr>
        <p:txBody>
          <a:bodyPr/>
          <a:lstStyle/>
          <a:p>
            <a:r>
              <a:rPr lang="en-US" dirty="0"/>
              <a:t>PROPOSED METHOD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69FE6-4A68-443B-99D1-459FA96ED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301577"/>
            <a:ext cx="10058400" cy="3849624"/>
          </a:xfrm>
        </p:spPr>
        <p:txBody>
          <a:bodyPr>
            <a:normAutofit/>
          </a:bodyPr>
          <a:lstStyle/>
          <a:p>
            <a:r>
              <a:rPr lang="en-US" sz="2400" dirty="0"/>
              <a:t>The proposed system study is classification of </a:t>
            </a:r>
            <a:r>
              <a:rPr lang="en-US" sz="2800" b="0" i="0" dirty="0">
                <a:effectLst/>
                <a:latin typeface="Inter"/>
              </a:rPr>
              <a:t>Sylhet Diabetes</a:t>
            </a:r>
            <a:br>
              <a:rPr lang="en-US" sz="2800" dirty="0"/>
            </a:br>
            <a:r>
              <a:rPr lang="en-US" sz="2800" b="0" i="0" dirty="0">
                <a:effectLst/>
                <a:latin typeface="Inter"/>
              </a:rPr>
              <a:t>Hospital </a:t>
            </a:r>
            <a:r>
              <a:rPr lang="en-US" sz="2400" dirty="0"/>
              <a:t>dataset for diabetes as binary classification problem.</a:t>
            </a:r>
          </a:p>
          <a:p>
            <a:r>
              <a:rPr lang="en-US" sz="2400" dirty="0"/>
              <a:t>This is proposed to achieve through machine learning classification algorithms. </a:t>
            </a:r>
          </a:p>
          <a:p>
            <a:r>
              <a:rPr lang="en-US" sz="2400" dirty="0"/>
              <a:t>For machine learning, KNN , Logistic Regression, Random Forest are proposed. </a:t>
            </a:r>
          </a:p>
          <a:p>
            <a:r>
              <a:rPr lang="en-US" sz="2400" dirty="0"/>
              <a:t>The proposed system improves accuracy of prediction through proposed techniques.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0B2B49F-6271-4A41-80E1-97BBA09025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502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34"/>
    </mc:Choice>
    <mc:Fallback>
      <p:transition spd="slow" advTm="27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9E4C4-7783-40AC-B2E5-03DDB4296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  <a:endParaRPr lang="en-A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1BCA5F-F7C9-4E0E-A49E-73D327123648}"/>
              </a:ext>
            </a:extLst>
          </p:cNvPr>
          <p:cNvSpPr/>
          <p:nvPr/>
        </p:nvSpPr>
        <p:spPr>
          <a:xfrm>
            <a:off x="939317" y="2321147"/>
            <a:ext cx="2786742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COLLECTION </a:t>
            </a:r>
            <a:endParaRPr lang="en-A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7B314E-513A-4618-BD13-69E417C195A0}"/>
              </a:ext>
            </a:extLst>
          </p:cNvPr>
          <p:cNvSpPr/>
          <p:nvPr/>
        </p:nvSpPr>
        <p:spPr>
          <a:xfrm>
            <a:off x="4943081" y="2317347"/>
            <a:ext cx="256032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VISUALIZATION</a:t>
            </a:r>
            <a:endParaRPr lang="en-A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4C8041-A825-492D-8428-46A203CD356D}"/>
              </a:ext>
            </a:extLst>
          </p:cNvPr>
          <p:cNvSpPr/>
          <p:nvPr/>
        </p:nvSpPr>
        <p:spPr>
          <a:xfrm>
            <a:off x="8720423" y="2317347"/>
            <a:ext cx="256032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ENCODING THE DATA</a:t>
            </a:r>
            <a:endParaRPr lang="en-A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D7B22A-AEDE-4D45-B4A1-2629D9BC64D6}"/>
              </a:ext>
            </a:extLst>
          </p:cNvPr>
          <p:cNvSpPr/>
          <p:nvPr/>
        </p:nvSpPr>
        <p:spPr>
          <a:xfrm>
            <a:off x="3438677" y="4646552"/>
            <a:ext cx="256032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SPLITING AND TRAINNIG THE DATA</a:t>
            </a:r>
            <a:endParaRPr lang="en-AE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29F43F-E3BA-40F0-B46F-D3BF55DC48C4}"/>
              </a:ext>
            </a:extLst>
          </p:cNvPr>
          <p:cNvSpPr/>
          <p:nvPr/>
        </p:nvSpPr>
        <p:spPr>
          <a:xfrm>
            <a:off x="7392368" y="4646552"/>
            <a:ext cx="256032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EVALUATE RESULTS</a:t>
            </a:r>
            <a:endParaRPr lang="en-AE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534CB9B-AD6F-4752-AD5F-6115A801F372}"/>
              </a:ext>
            </a:extLst>
          </p:cNvPr>
          <p:cNvCxnSpPr>
            <a:cxnSpLocks/>
          </p:cNvCxnSpPr>
          <p:nvPr/>
        </p:nvCxnSpPr>
        <p:spPr>
          <a:xfrm flipV="1">
            <a:off x="7553479" y="2770747"/>
            <a:ext cx="1119049" cy="3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6A40EE0-4EF4-4F29-90E0-15C10C209C43}"/>
              </a:ext>
            </a:extLst>
          </p:cNvPr>
          <p:cNvCxnSpPr/>
          <p:nvPr/>
        </p:nvCxnSpPr>
        <p:spPr>
          <a:xfrm flipV="1">
            <a:off x="3726059" y="2774547"/>
            <a:ext cx="1217022" cy="3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0A14BAF-9DE6-4A34-A83A-DB9393C62FF2}"/>
              </a:ext>
            </a:extLst>
          </p:cNvPr>
          <p:cNvCxnSpPr/>
          <p:nvPr/>
        </p:nvCxnSpPr>
        <p:spPr>
          <a:xfrm flipV="1">
            <a:off x="6087171" y="5033311"/>
            <a:ext cx="1217022" cy="3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A661DDAF-94D6-4657-A5EF-59913695813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38676" y="3709827"/>
            <a:ext cx="6514011" cy="1397725"/>
          </a:xfrm>
          <a:prstGeom prst="bentConnector3">
            <a:avLst>
              <a:gd name="adj1" fmla="val 103509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09FF40-23C9-47DF-9CF1-4F592DD571E6}"/>
              </a:ext>
            </a:extLst>
          </p:cNvPr>
          <p:cNvCxnSpPr>
            <a:cxnSpLocks/>
          </p:cNvCxnSpPr>
          <p:nvPr/>
        </p:nvCxnSpPr>
        <p:spPr>
          <a:xfrm>
            <a:off x="9952687" y="3334607"/>
            <a:ext cx="0" cy="37522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D0A2000-8F14-46DB-BEF4-43703D0DD1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32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50"/>
    </mc:Choice>
    <mc:Fallback>
      <p:transition spd="slow" advTm="26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D7D77-0738-4DFF-867F-B43824AC4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  <a:endParaRPr lang="en-A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69C2C2-2CA1-47F2-9367-57B86DCC5B4D}"/>
              </a:ext>
            </a:extLst>
          </p:cNvPr>
          <p:cNvSpPr/>
          <p:nvPr/>
        </p:nvSpPr>
        <p:spPr>
          <a:xfrm>
            <a:off x="1066800" y="3082833"/>
            <a:ext cx="3683726" cy="1698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FACTORS CAUSING DIABETES</a:t>
            </a:r>
            <a:endParaRPr lang="en-A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9FE765-C310-470A-B78D-8C993EAD78DD}"/>
              </a:ext>
            </a:extLst>
          </p:cNvPr>
          <p:cNvSpPr/>
          <p:nvPr/>
        </p:nvSpPr>
        <p:spPr>
          <a:xfrm>
            <a:off x="7441474" y="3082833"/>
            <a:ext cx="3683726" cy="1698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PRECAUTIONS TO BE TAKEN</a:t>
            </a:r>
            <a:endParaRPr lang="en-AE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CC60031-3423-4759-95A6-0EC93C2ACCA7}"/>
              </a:ext>
            </a:extLst>
          </p:cNvPr>
          <p:cNvCxnSpPr>
            <a:cxnSpLocks/>
          </p:cNvCxnSpPr>
          <p:nvPr/>
        </p:nvCxnSpPr>
        <p:spPr>
          <a:xfrm>
            <a:off x="6940731" y="1698171"/>
            <a:ext cx="1584960" cy="138466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BA76872-04A0-4822-A723-580BA1A2B2B5}"/>
              </a:ext>
            </a:extLst>
          </p:cNvPr>
          <p:cNvCxnSpPr>
            <a:cxnSpLocks/>
          </p:cNvCxnSpPr>
          <p:nvPr/>
        </p:nvCxnSpPr>
        <p:spPr>
          <a:xfrm flipH="1">
            <a:off x="3683726" y="1759131"/>
            <a:ext cx="1567545" cy="132370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3721D629-1189-4863-ADD6-7A0F10C503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0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37"/>
    </mc:Choice>
    <mc:Fallback>
      <p:transition spd="slow" advTm="7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CF193-7272-4333-A7A8-8327D57E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43200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FACTORS CAUSING DIABETES</a:t>
            </a:r>
            <a:endParaRPr lang="en-AE" sz="4400" dirty="0">
              <a:solidFill>
                <a:srgbClr val="0070C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9DD3D3B-E3E9-4B98-86C0-3DEB791829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224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4"/>
    </mc:Choice>
    <mc:Fallback>
      <p:transition spd="slow" advTm="2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purl.org/dc/elements/1.1/"/>
    <ds:schemaRef ds:uri="http://purl.org/dc/terms/"/>
    <ds:schemaRef ds:uri="71af3243-3dd4-4a8d-8c0d-dd76da1f02a5"/>
    <ds:schemaRef ds:uri="http://schemas.microsoft.com/office/2006/metadata/properties"/>
    <ds:schemaRef ds:uri="http://schemas.microsoft.com/office/2006/documentManagement/types"/>
    <ds:schemaRef ds:uri="http://purl.org/dc/dcmitype/"/>
    <ds:schemaRef ds:uri="16c05727-aa75-4e4a-9b5f-8a80a1165891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{44C334B0-D9F8-451E-A6DE-6BFB00C52582}tf56219246_win32</Template>
  <TotalTime>153</TotalTime>
  <Words>661</Words>
  <Application>Microsoft Office PowerPoint</Application>
  <PresentationFormat>Widescreen</PresentationFormat>
  <Paragraphs>84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Avenir Next LT Pro</vt:lpstr>
      <vt:lpstr>Avenir Next LT Pro (Headings)</vt:lpstr>
      <vt:lpstr>Avenir Next LT Pro Light</vt:lpstr>
      <vt:lpstr>Garamond</vt:lpstr>
      <vt:lpstr>Inter</vt:lpstr>
      <vt:lpstr>SavonVTI</vt:lpstr>
      <vt:lpstr>DIABETES PREDITION WITH  MACHINE LEARNING</vt:lpstr>
      <vt:lpstr>ABSTRACT</vt:lpstr>
      <vt:lpstr>OBJECTIVE</vt:lpstr>
      <vt:lpstr>TABLE CONTENTS </vt:lpstr>
      <vt:lpstr>EXISTING SYSTEMS</vt:lpstr>
      <vt:lpstr>PROPOSED METHOD</vt:lpstr>
      <vt:lpstr>METHODOLOGY</vt:lpstr>
      <vt:lpstr>CONCLUSION</vt:lpstr>
      <vt:lpstr>FACTORS CAUSING DIABETES</vt:lpstr>
      <vt:lpstr>AGE</vt:lpstr>
      <vt:lpstr>GENDER</vt:lpstr>
      <vt:lpstr>MAJOR SYMPTOMS</vt:lpstr>
      <vt:lpstr>CONTD..</vt:lpstr>
      <vt:lpstr>PRECAUTIONS TO BE TAKEN</vt:lpstr>
      <vt:lpstr>VERSIONS OF PYTHON USED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DIABETES PREDITION WITH  MACHINE LEARNING</dc:title>
  <dc:creator>Vedagna Akhil</dc:creator>
  <cp:lastModifiedBy>Vedagna Akhil</cp:lastModifiedBy>
  <cp:revision>2</cp:revision>
  <dcterms:created xsi:type="dcterms:W3CDTF">2021-12-03T14:25:11Z</dcterms:created>
  <dcterms:modified xsi:type="dcterms:W3CDTF">2021-12-03T17:03:47Z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